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>
        <p:scale>
          <a:sx n="204" d="100"/>
          <a:sy n="204" d="100"/>
        </p:scale>
        <p:origin x="-30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C03D-9E1F-9040-B4F2-9CDF7B27C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C71A79-B39A-EA4B-9EBA-FA2377295D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8D53B-35CE-AF48-94B0-669B4D48E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6DC6F-0B0F-8448-B021-84020791C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AD8D9-3AB9-544D-B98D-2A87494E5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5CA58-222A-3D43-86D8-174E66A4D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461E8E-7270-2B4C-9685-778A92B4F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A84AE-1BE5-D144-AA15-87DB13BE4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0488E-B9FA-0C4C-963D-E17959AFD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50D2A-5F75-1B49-8312-A76EBFF94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33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3054AA-83C3-A345-9A96-1ED6F0EEF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DC3854-877B-754D-A8CC-2F7732E09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F0CE1-297E-0D47-B5E2-6888B270D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4E02B-0270-3B4C-945F-F0DDE1335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FA918-6157-4E42-A324-62BBD2204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656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ED972-8675-DB48-A829-615E42B27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158EC-7CBA-184E-9049-70DC99432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CE5C1-7D9C-624C-9799-D27EA8BB6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9625D-19E8-224C-B01B-912348EC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DC8DE-12DF-2744-9767-C4063E67B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27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930B2-33F4-9743-8208-0208C6799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7EA47-CA64-A044-B119-691E449DD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6FFC5-4B0F-C644-B9A0-3335F177D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51378-1568-AC45-910E-426E9E22D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E39B-9E74-744B-823F-2E23E7918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158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1561E-9014-1B42-BB7B-0F97395E9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D34D9-376F-1F48-9F48-D42967867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0B83E-1BE4-1247-ABE3-0F53956DB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6A6D98-A6C9-FB43-9894-E7AB757A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A73F6E-CB52-1E44-AB1C-F781B4A35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D66708-F68F-4746-9949-39E431747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6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13B79-E760-DE4E-8174-FDA03BF58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5FD28-4E4B-014E-8928-44680738D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1A062-4865-0144-91D6-CBE6E98C9F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7C7262-ABD9-854C-A823-AB25646E21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AFC4E8-8C18-8A40-850A-A722BC9B22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17138F-29E7-1142-9AF6-AF463F7B5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C979EE-6131-994C-9AC2-63914D90B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B7027-0C4B-AF4D-8DA8-434547567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179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70B0C-E84D-094B-8D78-D4229B925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050330-6650-DA4D-B32E-8E763EE7E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6F6DDE-2D64-1548-9AFD-6F74B0B0D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C1668A-F2E5-ED40-A053-B956ECDA1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06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0FFD75-0152-1A43-9641-6BE05F07A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CBC46E-2683-7E4B-8211-EFFA703CF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63228-3513-4446-9F31-6EDBF5230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53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5AE7C-F3C2-5D4A-8F2E-8C676EB03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C59A7-62B6-4A44-8728-B51AE6D8C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9E59D-2980-1946-8297-1F4BA32E3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363022-D2D7-4646-A310-9415B72EC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28541-2E86-F74B-BBEE-07B23F5AB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159CD-BBF3-F64C-B18C-55F977A1D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5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A9682-6C26-0944-8F29-81CD41323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9C0B2C-77D2-DE42-9029-CD125C3BD3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DC131-3351-6D49-8120-B5BA2536C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13888-90B9-F94A-A3A2-9E36CA1B6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0F1C11-A074-9F44-8A31-F6BD45638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3F4809-7EC7-0C4E-B79E-3C5A6E8C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7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65CBA7-08AF-774D-AFB1-41729809B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43EB32-B9C3-5B47-8807-7780CEF03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E8454-343B-5443-B609-4DBC059B7A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D1997-B111-BB49-A88A-B5D42E46209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054F9-3824-D744-ABFD-A8BE83592C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EB1D6-864A-EB48-A96F-415E7DB8B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17478-BE00-7B4F-8BEB-C5ACCDFB3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413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8ECFF6-5644-8C4B-B929-51CDA8EAA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77800"/>
            <a:ext cx="2726765" cy="2726765"/>
          </a:xfrm>
          <a:prstGeom prst="rect">
            <a:avLst/>
          </a:prstGeom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5B9228-D891-1844-BDD9-64013C928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565" y="177800"/>
            <a:ext cx="2726765" cy="2726765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6C0853-4455-7F40-8133-29F6C50FE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565" y="2904565"/>
            <a:ext cx="2726765" cy="2726765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2A2EE9-C49B-244D-AD91-7D82240AC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2904565"/>
            <a:ext cx="2726765" cy="2726765"/>
          </a:xfrm>
          <a:prstGeom prst="rect">
            <a:avLst/>
          </a:prstGeom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054C768-CAAE-4548-8DD2-E6ADB3FC6E37}"/>
              </a:ext>
            </a:extLst>
          </p:cNvPr>
          <p:cNvSpPr/>
          <p:nvPr/>
        </p:nvSpPr>
        <p:spPr>
          <a:xfrm>
            <a:off x="2844801" y="177800"/>
            <a:ext cx="5453530" cy="5453530"/>
          </a:xfrm>
          <a:prstGeom prst="rect">
            <a:avLst/>
          </a:prstGeom>
          <a:solidFill>
            <a:schemeClr val="bg1">
              <a:lumMod val="8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500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2019-08-01T23:31:49Z</dcterms:created>
  <dcterms:modified xsi:type="dcterms:W3CDTF">2019-08-02T01:07:00Z</dcterms:modified>
</cp:coreProperties>
</file>

<file path=docProps/thumbnail.jpeg>
</file>